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5" r:id="rId10"/>
    <p:sldId id="264" r:id="rId11"/>
    <p:sldId id="272" r:id="rId12"/>
    <p:sldId id="271" r:id="rId13"/>
    <p:sldId id="269" r:id="rId14"/>
    <p:sldId id="268" r:id="rId15"/>
    <p:sldId id="266" r:id="rId16"/>
    <p:sldId id="267" r:id="rId17"/>
    <p:sldId id="27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2" autoAdjust="0"/>
    <p:restoredTop sz="94660"/>
  </p:normalViewPr>
  <p:slideViewPr>
    <p:cSldViewPr snapToGrid="0">
      <p:cViewPr varScale="1">
        <p:scale>
          <a:sx n="73" d="100"/>
          <a:sy n="73" d="100"/>
        </p:scale>
        <p:origin x="40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DDEBD-ED35-2D7E-B2DA-970A4D688B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14DC52-5469-D328-38C3-F74DB12E33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C915A0-81A9-5349-28F1-ADF27D70EC66}"/>
              </a:ext>
            </a:extLst>
          </p:cNvPr>
          <p:cNvSpPr>
            <a:spLocks noGrp="1"/>
          </p:cNvSpPr>
          <p:nvPr>
            <p:ph type="dt" sz="half" idx="10"/>
          </p:nvPr>
        </p:nvSpPr>
        <p:spPr/>
        <p:txBody>
          <a:bodyPr/>
          <a:lstStyle/>
          <a:p>
            <a:fld id="{A94CDD0D-265B-44F2-A6C3-314C0E4C7B29}" type="datetimeFigureOut">
              <a:rPr lang="en-US" smtClean="0"/>
              <a:t>10/9/2023</a:t>
            </a:fld>
            <a:endParaRPr lang="en-US"/>
          </a:p>
        </p:txBody>
      </p:sp>
      <p:sp>
        <p:nvSpPr>
          <p:cNvPr id="5" name="Footer Placeholder 4">
            <a:extLst>
              <a:ext uri="{FF2B5EF4-FFF2-40B4-BE49-F238E27FC236}">
                <a16:creationId xmlns:a16="http://schemas.microsoft.com/office/drawing/2014/main" id="{D8E8A07D-E21A-B7C7-615B-0850ADD4CA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6D6348-5C6F-B89A-A6A6-3A49F836BEEC}"/>
              </a:ext>
            </a:extLst>
          </p:cNvPr>
          <p:cNvSpPr>
            <a:spLocks noGrp="1"/>
          </p:cNvSpPr>
          <p:nvPr>
            <p:ph type="sldNum" sz="quarter" idx="12"/>
          </p:nvPr>
        </p:nvSpPr>
        <p:spPr/>
        <p:txBody>
          <a:bodyPr/>
          <a:lstStyle/>
          <a:p>
            <a:fld id="{B979F25C-AB0C-43DF-B437-72094A72B7DC}" type="slidenum">
              <a:rPr lang="en-US" smtClean="0"/>
              <a:t>‹#›</a:t>
            </a:fld>
            <a:endParaRPr lang="en-US"/>
          </a:p>
        </p:txBody>
      </p:sp>
    </p:spTree>
    <p:extLst>
      <p:ext uri="{BB962C8B-B14F-4D97-AF65-F5344CB8AC3E}">
        <p14:creationId xmlns:p14="http://schemas.microsoft.com/office/powerpoint/2010/main" val="1376255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B24A9-28CE-ADBF-F6F4-2C30B2BA2F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F74A75-0F70-968F-2EF3-3EA660205E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BEDC53-B01B-C7D8-CA3F-0A066CE779BC}"/>
              </a:ext>
            </a:extLst>
          </p:cNvPr>
          <p:cNvSpPr>
            <a:spLocks noGrp="1"/>
          </p:cNvSpPr>
          <p:nvPr>
            <p:ph type="dt" sz="half" idx="10"/>
          </p:nvPr>
        </p:nvSpPr>
        <p:spPr/>
        <p:txBody>
          <a:bodyPr/>
          <a:lstStyle/>
          <a:p>
            <a:fld id="{A94CDD0D-265B-44F2-A6C3-314C0E4C7B29}" type="datetimeFigureOut">
              <a:rPr lang="en-US" smtClean="0"/>
              <a:t>10/9/2023</a:t>
            </a:fld>
            <a:endParaRPr lang="en-US"/>
          </a:p>
        </p:txBody>
      </p:sp>
      <p:sp>
        <p:nvSpPr>
          <p:cNvPr id="5" name="Footer Placeholder 4">
            <a:extLst>
              <a:ext uri="{FF2B5EF4-FFF2-40B4-BE49-F238E27FC236}">
                <a16:creationId xmlns:a16="http://schemas.microsoft.com/office/drawing/2014/main" id="{9A12BF0D-1C79-EDC5-F068-73E49118F9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6E91B1-BA9A-8503-120A-3C1CBFD7D5B0}"/>
              </a:ext>
            </a:extLst>
          </p:cNvPr>
          <p:cNvSpPr>
            <a:spLocks noGrp="1"/>
          </p:cNvSpPr>
          <p:nvPr>
            <p:ph type="sldNum" sz="quarter" idx="12"/>
          </p:nvPr>
        </p:nvSpPr>
        <p:spPr/>
        <p:txBody>
          <a:bodyPr/>
          <a:lstStyle/>
          <a:p>
            <a:fld id="{B979F25C-AB0C-43DF-B437-72094A72B7DC}" type="slidenum">
              <a:rPr lang="en-US" smtClean="0"/>
              <a:t>‹#›</a:t>
            </a:fld>
            <a:endParaRPr lang="en-US"/>
          </a:p>
        </p:txBody>
      </p:sp>
    </p:spTree>
    <p:extLst>
      <p:ext uri="{BB962C8B-B14F-4D97-AF65-F5344CB8AC3E}">
        <p14:creationId xmlns:p14="http://schemas.microsoft.com/office/powerpoint/2010/main" val="506234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65A419-D93A-1DE1-EF34-4B419282B7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4B9A1E-3D15-6115-71F9-44658CDC97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261DB5-75D2-A853-F853-8DA5E70B80F8}"/>
              </a:ext>
            </a:extLst>
          </p:cNvPr>
          <p:cNvSpPr>
            <a:spLocks noGrp="1"/>
          </p:cNvSpPr>
          <p:nvPr>
            <p:ph type="dt" sz="half" idx="10"/>
          </p:nvPr>
        </p:nvSpPr>
        <p:spPr/>
        <p:txBody>
          <a:bodyPr/>
          <a:lstStyle/>
          <a:p>
            <a:fld id="{A94CDD0D-265B-44F2-A6C3-314C0E4C7B29}" type="datetimeFigureOut">
              <a:rPr lang="en-US" smtClean="0"/>
              <a:t>10/9/2023</a:t>
            </a:fld>
            <a:endParaRPr lang="en-US"/>
          </a:p>
        </p:txBody>
      </p:sp>
      <p:sp>
        <p:nvSpPr>
          <p:cNvPr id="5" name="Footer Placeholder 4">
            <a:extLst>
              <a:ext uri="{FF2B5EF4-FFF2-40B4-BE49-F238E27FC236}">
                <a16:creationId xmlns:a16="http://schemas.microsoft.com/office/drawing/2014/main" id="{4CC65379-1F29-14DB-309C-6DBB1E665E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399C85-1487-492E-F7A2-B56179401F53}"/>
              </a:ext>
            </a:extLst>
          </p:cNvPr>
          <p:cNvSpPr>
            <a:spLocks noGrp="1"/>
          </p:cNvSpPr>
          <p:nvPr>
            <p:ph type="sldNum" sz="quarter" idx="12"/>
          </p:nvPr>
        </p:nvSpPr>
        <p:spPr/>
        <p:txBody>
          <a:bodyPr/>
          <a:lstStyle/>
          <a:p>
            <a:fld id="{B979F25C-AB0C-43DF-B437-72094A72B7DC}" type="slidenum">
              <a:rPr lang="en-US" smtClean="0"/>
              <a:t>‹#›</a:t>
            </a:fld>
            <a:endParaRPr lang="en-US"/>
          </a:p>
        </p:txBody>
      </p:sp>
    </p:spTree>
    <p:extLst>
      <p:ext uri="{BB962C8B-B14F-4D97-AF65-F5344CB8AC3E}">
        <p14:creationId xmlns:p14="http://schemas.microsoft.com/office/powerpoint/2010/main" val="1270201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9BD31-70EC-16F5-9CEB-2B1CD2E124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188381-2ECF-69CA-4FC8-BED355021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86E609-FE4D-5336-E0CC-E94B0B332C8D}"/>
              </a:ext>
            </a:extLst>
          </p:cNvPr>
          <p:cNvSpPr>
            <a:spLocks noGrp="1"/>
          </p:cNvSpPr>
          <p:nvPr>
            <p:ph type="dt" sz="half" idx="10"/>
          </p:nvPr>
        </p:nvSpPr>
        <p:spPr/>
        <p:txBody>
          <a:bodyPr/>
          <a:lstStyle/>
          <a:p>
            <a:fld id="{A94CDD0D-265B-44F2-A6C3-314C0E4C7B29}" type="datetimeFigureOut">
              <a:rPr lang="en-US" smtClean="0"/>
              <a:t>10/9/2023</a:t>
            </a:fld>
            <a:endParaRPr lang="en-US"/>
          </a:p>
        </p:txBody>
      </p:sp>
      <p:sp>
        <p:nvSpPr>
          <p:cNvPr id="5" name="Footer Placeholder 4">
            <a:extLst>
              <a:ext uri="{FF2B5EF4-FFF2-40B4-BE49-F238E27FC236}">
                <a16:creationId xmlns:a16="http://schemas.microsoft.com/office/drawing/2014/main" id="{7FBCDDCB-BA4F-2158-64CD-5FBA299C35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8EB14D-72E2-2E51-469E-AF419981580F}"/>
              </a:ext>
            </a:extLst>
          </p:cNvPr>
          <p:cNvSpPr>
            <a:spLocks noGrp="1"/>
          </p:cNvSpPr>
          <p:nvPr>
            <p:ph type="sldNum" sz="quarter" idx="12"/>
          </p:nvPr>
        </p:nvSpPr>
        <p:spPr/>
        <p:txBody>
          <a:bodyPr/>
          <a:lstStyle/>
          <a:p>
            <a:fld id="{B979F25C-AB0C-43DF-B437-72094A72B7DC}" type="slidenum">
              <a:rPr lang="en-US" smtClean="0"/>
              <a:t>‹#›</a:t>
            </a:fld>
            <a:endParaRPr lang="en-US"/>
          </a:p>
        </p:txBody>
      </p:sp>
    </p:spTree>
    <p:extLst>
      <p:ext uri="{BB962C8B-B14F-4D97-AF65-F5344CB8AC3E}">
        <p14:creationId xmlns:p14="http://schemas.microsoft.com/office/powerpoint/2010/main" val="3622261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2B6DE-7C97-66E5-52A5-9F252F2F07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BDB60E-492B-0160-0362-9269A0B693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3515AF-551E-80B5-1BA4-4A64B9118223}"/>
              </a:ext>
            </a:extLst>
          </p:cNvPr>
          <p:cNvSpPr>
            <a:spLocks noGrp="1"/>
          </p:cNvSpPr>
          <p:nvPr>
            <p:ph type="dt" sz="half" idx="10"/>
          </p:nvPr>
        </p:nvSpPr>
        <p:spPr/>
        <p:txBody>
          <a:bodyPr/>
          <a:lstStyle/>
          <a:p>
            <a:fld id="{A94CDD0D-265B-44F2-A6C3-314C0E4C7B29}" type="datetimeFigureOut">
              <a:rPr lang="en-US" smtClean="0"/>
              <a:t>10/9/2023</a:t>
            </a:fld>
            <a:endParaRPr lang="en-US"/>
          </a:p>
        </p:txBody>
      </p:sp>
      <p:sp>
        <p:nvSpPr>
          <p:cNvPr id="5" name="Footer Placeholder 4">
            <a:extLst>
              <a:ext uri="{FF2B5EF4-FFF2-40B4-BE49-F238E27FC236}">
                <a16:creationId xmlns:a16="http://schemas.microsoft.com/office/drawing/2014/main" id="{3D766F4A-27BA-5214-4F2D-2D20CC03E0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C35EF5-CA56-5E9F-5B85-9783620CC401}"/>
              </a:ext>
            </a:extLst>
          </p:cNvPr>
          <p:cNvSpPr>
            <a:spLocks noGrp="1"/>
          </p:cNvSpPr>
          <p:nvPr>
            <p:ph type="sldNum" sz="quarter" idx="12"/>
          </p:nvPr>
        </p:nvSpPr>
        <p:spPr/>
        <p:txBody>
          <a:bodyPr/>
          <a:lstStyle/>
          <a:p>
            <a:fld id="{B979F25C-AB0C-43DF-B437-72094A72B7DC}" type="slidenum">
              <a:rPr lang="en-US" smtClean="0"/>
              <a:t>‹#›</a:t>
            </a:fld>
            <a:endParaRPr lang="en-US"/>
          </a:p>
        </p:txBody>
      </p:sp>
    </p:spTree>
    <p:extLst>
      <p:ext uri="{BB962C8B-B14F-4D97-AF65-F5344CB8AC3E}">
        <p14:creationId xmlns:p14="http://schemas.microsoft.com/office/powerpoint/2010/main" val="1119870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4A699-147C-75AD-45D9-5926704D04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EBB2E6-41E9-3072-E3DA-DDD1086AEE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0F1569-B50F-C855-0591-AE6B61527A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1504EE-73ED-28B9-55BA-9968580FE523}"/>
              </a:ext>
            </a:extLst>
          </p:cNvPr>
          <p:cNvSpPr>
            <a:spLocks noGrp="1"/>
          </p:cNvSpPr>
          <p:nvPr>
            <p:ph type="dt" sz="half" idx="10"/>
          </p:nvPr>
        </p:nvSpPr>
        <p:spPr/>
        <p:txBody>
          <a:bodyPr/>
          <a:lstStyle/>
          <a:p>
            <a:fld id="{A94CDD0D-265B-44F2-A6C3-314C0E4C7B29}" type="datetimeFigureOut">
              <a:rPr lang="en-US" smtClean="0"/>
              <a:t>10/9/2023</a:t>
            </a:fld>
            <a:endParaRPr lang="en-US"/>
          </a:p>
        </p:txBody>
      </p:sp>
      <p:sp>
        <p:nvSpPr>
          <p:cNvPr id="6" name="Footer Placeholder 5">
            <a:extLst>
              <a:ext uri="{FF2B5EF4-FFF2-40B4-BE49-F238E27FC236}">
                <a16:creationId xmlns:a16="http://schemas.microsoft.com/office/drawing/2014/main" id="{E0E6E76F-AEF8-79A2-AFC1-D0756A7AC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7FE1DF-ACB5-4901-CB0D-2A6A9419C530}"/>
              </a:ext>
            </a:extLst>
          </p:cNvPr>
          <p:cNvSpPr>
            <a:spLocks noGrp="1"/>
          </p:cNvSpPr>
          <p:nvPr>
            <p:ph type="sldNum" sz="quarter" idx="12"/>
          </p:nvPr>
        </p:nvSpPr>
        <p:spPr/>
        <p:txBody>
          <a:bodyPr/>
          <a:lstStyle/>
          <a:p>
            <a:fld id="{B979F25C-AB0C-43DF-B437-72094A72B7DC}" type="slidenum">
              <a:rPr lang="en-US" smtClean="0"/>
              <a:t>‹#›</a:t>
            </a:fld>
            <a:endParaRPr lang="en-US"/>
          </a:p>
        </p:txBody>
      </p:sp>
    </p:spTree>
    <p:extLst>
      <p:ext uri="{BB962C8B-B14F-4D97-AF65-F5344CB8AC3E}">
        <p14:creationId xmlns:p14="http://schemas.microsoft.com/office/powerpoint/2010/main" val="1393924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55F57-645E-C44F-A7E1-7061822BAF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DD8085-E13B-A1F5-6259-E039B1AB67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C5BCD3-AB04-90CC-A674-2669FCB0C4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7DD437-D6EF-AEF9-0EF4-26662D3773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B62BEE-C652-BADD-113B-C96C56EE81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F05DDF-EB88-548C-F6F9-3C4A0CC7240B}"/>
              </a:ext>
            </a:extLst>
          </p:cNvPr>
          <p:cNvSpPr>
            <a:spLocks noGrp="1"/>
          </p:cNvSpPr>
          <p:nvPr>
            <p:ph type="dt" sz="half" idx="10"/>
          </p:nvPr>
        </p:nvSpPr>
        <p:spPr/>
        <p:txBody>
          <a:bodyPr/>
          <a:lstStyle/>
          <a:p>
            <a:fld id="{A94CDD0D-265B-44F2-A6C3-314C0E4C7B29}" type="datetimeFigureOut">
              <a:rPr lang="en-US" smtClean="0"/>
              <a:t>10/9/2023</a:t>
            </a:fld>
            <a:endParaRPr lang="en-US"/>
          </a:p>
        </p:txBody>
      </p:sp>
      <p:sp>
        <p:nvSpPr>
          <p:cNvPr id="8" name="Footer Placeholder 7">
            <a:extLst>
              <a:ext uri="{FF2B5EF4-FFF2-40B4-BE49-F238E27FC236}">
                <a16:creationId xmlns:a16="http://schemas.microsoft.com/office/drawing/2014/main" id="{5F5A416C-8BB9-DAC3-62C4-99B24A6D40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381AFE-7B08-7080-A6E3-9DCF0AFD804D}"/>
              </a:ext>
            </a:extLst>
          </p:cNvPr>
          <p:cNvSpPr>
            <a:spLocks noGrp="1"/>
          </p:cNvSpPr>
          <p:nvPr>
            <p:ph type="sldNum" sz="quarter" idx="12"/>
          </p:nvPr>
        </p:nvSpPr>
        <p:spPr/>
        <p:txBody>
          <a:bodyPr/>
          <a:lstStyle/>
          <a:p>
            <a:fld id="{B979F25C-AB0C-43DF-B437-72094A72B7DC}" type="slidenum">
              <a:rPr lang="en-US" smtClean="0"/>
              <a:t>‹#›</a:t>
            </a:fld>
            <a:endParaRPr lang="en-US"/>
          </a:p>
        </p:txBody>
      </p:sp>
    </p:spTree>
    <p:extLst>
      <p:ext uri="{BB962C8B-B14F-4D97-AF65-F5344CB8AC3E}">
        <p14:creationId xmlns:p14="http://schemas.microsoft.com/office/powerpoint/2010/main" val="4043714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F58F4-A92B-1EDE-2558-AA11956B8D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9C42CB-1104-68F3-2631-544C1033D8CD}"/>
              </a:ext>
            </a:extLst>
          </p:cNvPr>
          <p:cNvSpPr>
            <a:spLocks noGrp="1"/>
          </p:cNvSpPr>
          <p:nvPr>
            <p:ph type="dt" sz="half" idx="10"/>
          </p:nvPr>
        </p:nvSpPr>
        <p:spPr/>
        <p:txBody>
          <a:bodyPr/>
          <a:lstStyle/>
          <a:p>
            <a:fld id="{A94CDD0D-265B-44F2-A6C3-314C0E4C7B29}" type="datetimeFigureOut">
              <a:rPr lang="en-US" smtClean="0"/>
              <a:t>10/9/2023</a:t>
            </a:fld>
            <a:endParaRPr lang="en-US"/>
          </a:p>
        </p:txBody>
      </p:sp>
      <p:sp>
        <p:nvSpPr>
          <p:cNvPr id="4" name="Footer Placeholder 3">
            <a:extLst>
              <a:ext uri="{FF2B5EF4-FFF2-40B4-BE49-F238E27FC236}">
                <a16:creationId xmlns:a16="http://schemas.microsoft.com/office/drawing/2014/main" id="{6D70A83A-5694-BF41-3D15-5F2BE54D98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30E6DB-3A35-EF4A-39CB-AA12244CD542}"/>
              </a:ext>
            </a:extLst>
          </p:cNvPr>
          <p:cNvSpPr>
            <a:spLocks noGrp="1"/>
          </p:cNvSpPr>
          <p:nvPr>
            <p:ph type="sldNum" sz="quarter" idx="12"/>
          </p:nvPr>
        </p:nvSpPr>
        <p:spPr/>
        <p:txBody>
          <a:bodyPr/>
          <a:lstStyle/>
          <a:p>
            <a:fld id="{B979F25C-AB0C-43DF-B437-72094A72B7DC}" type="slidenum">
              <a:rPr lang="en-US" smtClean="0"/>
              <a:t>‹#›</a:t>
            </a:fld>
            <a:endParaRPr lang="en-US"/>
          </a:p>
        </p:txBody>
      </p:sp>
    </p:spTree>
    <p:extLst>
      <p:ext uri="{BB962C8B-B14F-4D97-AF65-F5344CB8AC3E}">
        <p14:creationId xmlns:p14="http://schemas.microsoft.com/office/powerpoint/2010/main" val="3366924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747150-6645-12D1-A561-7412A14C4920}"/>
              </a:ext>
            </a:extLst>
          </p:cNvPr>
          <p:cNvSpPr>
            <a:spLocks noGrp="1"/>
          </p:cNvSpPr>
          <p:nvPr>
            <p:ph type="dt" sz="half" idx="10"/>
          </p:nvPr>
        </p:nvSpPr>
        <p:spPr/>
        <p:txBody>
          <a:bodyPr/>
          <a:lstStyle/>
          <a:p>
            <a:fld id="{A94CDD0D-265B-44F2-A6C3-314C0E4C7B29}" type="datetimeFigureOut">
              <a:rPr lang="en-US" smtClean="0"/>
              <a:t>10/9/2023</a:t>
            </a:fld>
            <a:endParaRPr lang="en-US"/>
          </a:p>
        </p:txBody>
      </p:sp>
      <p:sp>
        <p:nvSpPr>
          <p:cNvPr id="3" name="Footer Placeholder 2">
            <a:extLst>
              <a:ext uri="{FF2B5EF4-FFF2-40B4-BE49-F238E27FC236}">
                <a16:creationId xmlns:a16="http://schemas.microsoft.com/office/drawing/2014/main" id="{EB6FC563-B409-A33D-D3BF-9485EF7EEE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D10AC2-073C-50EA-6FF4-B958498C1084}"/>
              </a:ext>
            </a:extLst>
          </p:cNvPr>
          <p:cNvSpPr>
            <a:spLocks noGrp="1"/>
          </p:cNvSpPr>
          <p:nvPr>
            <p:ph type="sldNum" sz="quarter" idx="12"/>
          </p:nvPr>
        </p:nvSpPr>
        <p:spPr/>
        <p:txBody>
          <a:bodyPr/>
          <a:lstStyle/>
          <a:p>
            <a:fld id="{B979F25C-AB0C-43DF-B437-72094A72B7DC}" type="slidenum">
              <a:rPr lang="en-US" smtClean="0"/>
              <a:t>‹#›</a:t>
            </a:fld>
            <a:endParaRPr lang="en-US"/>
          </a:p>
        </p:txBody>
      </p:sp>
    </p:spTree>
    <p:extLst>
      <p:ext uri="{BB962C8B-B14F-4D97-AF65-F5344CB8AC3E}">
        <p14:creationId xmlns:p14="http://schemas.microsoft.com/office/powerpoint/2010/main" val="1094964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02490-C047-58E7-83EF-2B48D5E7C6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578DA-2DC9-1B5E-9D81-D4DA5194D3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535FF0-A6C0-6A3F-C123-680CEC3033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30DA1F-65DF-1507-C29C-162FD011B3A8}"/>
              </a:ext>
            </a:extLst>
          </p:cNvPr>
          <p:cNvSpPr>
            <a:spLocks noGrp="1"/>
          </p:cNvSpPr>
          <p:nvPr>
            <p:ph type="dt" sz="half" idx="10"/>
          </p:nvPr>
        </p:nvSpPr>
        <p:spPr/>
        <p:txBody>
          <a:bodyPr/>
          <a:lstStyle/>
          <a:p>
            <a:fld id="{A94CDD0D-265B-44F2-A6C3-314C0E4C7B29}" type="datetimeFigureOut">
              <a:rPr lang="en-US" smtClean="0"/>
              <a:t>10/9/2023</a:t>
            </a:fld>
            <a:endParaRPr lang="en-US"/>
          </a:p>
        </p:txBody>
      </p:sp>
      <p:sp>
        <p:nvSpPr>
          <p:cNvPr id="6" name="Footer Placeholder 5">
            <a:extLst>
              <a:ext uri="{FF2B5EF4-FFF2-40B4-BE49-F238E27FC236}">
                <a16:creationId xmlns:a16="http://schemas.microsoft.com/office/drawing/2014/main" id="{44010262-47CD-8EF8-1434-137E09AAC1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782421-454D-5837-8E4A-76F709D94A46}"/>
              </a:ext>
            </a:extLst>
          </p:cNvPr>
          <p:cNvSpPr>
            <a:spLocks noGrp="1"/>
          </p:cNvSpPr>
          <p:nvPr>
            <p:ph type="sldNum" sz="quarter" idx="12"/>
          </p:nvPr>
        </p:nvSpPr>
        <p:spPr/>
        <p:txBody>
          <a:bodyPr/>
          <a:lstStyle/>
          <a:p>
            <a:fld id="{B979F25C-AB0C-43DF-B437-72094A72B7DC}" type="slidenum">
              <a:rPr lang="en-US" smtClean="0"/>
              <a:t>‹#›</a:t>
            </a:fld>
            <a:endParaRPr lang="en-US"/>
          </a:p>
        </p:txBody>
      </p:sp>
    </p:spTree>
    <p:extLst>
      <p:ext uri="{BB962C8B-B14F-4D97-AF65-F5344CB8AC3E}">
        <p14:creationId xmlns:p14="http://schemas.microsoft.com/office/powerpoint/2010/main" val="3417380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22F3-0B3B-3E12-6726-42577603FC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43EDBF-8C55-42AE-7B77-F7F33DB17F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688DA8-DE1C-1256-80DA-ECAFDCE181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9B423D-7E06-4EC6-79EC-AB082741B2AE}"/>
              </a:ext>
            </a:extLst>
          </p:cNvPr>
          <p:cNvSpPr>
            <a:spLocks noGrp="1"/>
          </p:cNvSpPr>
          <p:nvPr>
            <p:ph type="dt" sz="half" idx="10"/>
          </p:nvPr>
        </p:nvSpPr>
        <p:spPr/>
        <p:txBody>
          <a:bodyPr/>
          <a:lstStyle/>
          <a:p>
            <a:fld id="{A94CDD0D-265B-44F2-A6C3-314C0E4C7B29}" type="datetimeFigureOut">
              <a:rPr lang="en-US" smtClean="0"/>
              <a:t>10/9/2023</a:t>
            </a:fld>
            <a:endParaRPr lang="en-US"/>
          </a:p>
        </p:txBody>
      </p:sp>
      <p:sp>
        <p:nvSpPr>
          <p:cNvPr id="6" name="Footer Placeholder 5">
            <a:extLst>
              <a:ext uri="{FF2B5EF4-FFF2-40B4-BE49-F238E27FC236}">
                <a16:creationId xmlns:a16="http://schemas.microsoft.com/office/drawing/2014/main" id="{82EFEAAC-03F9-56EB-9D7A-13BCC62C5B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8AFA42-FD0E-8EBA-EF78-EB57F34494B9}"/>
              </a:ext>
            </a:extLst>
          </p:cNvPr>
          <p:cNvSpPr>
            <a:spLocks noGrp="1"/>
          </p:cNvSpPr>
          <p:nvPr>
            <p:ph type="sldNum" sz="quarter" idx="12"/>
          </p:nvPr>
        </p:nvSpPr>
        <p:spPr/>
        <p:txBody>
          <a:bodyPr/>
          <a:lstStyle/>
          <a:p>
            <a:fld id="{B979F25C-AB0C-43DF-B437-72094A72B7DC}" type="slidenum">
              <a:rPr lang="en-US" smtClean="0"/>
              <a:t>‹#›</a:t>
            </a:fld>
            <a:endParaRPr lang="en-US"/>
          </a:p>
        </p:txBody>
      </p:sp>
    </p:spTree>
    <p:extLst>
      <p:ext uri="{BB962C8B-B14F-4D97-AF65-F5344CB8AC3E}">
        <p14:creationId xmlns:p14="http://schemas.microsoft.com/office/powerpoint/2010/main" val="3896512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B3AE70-09C9-C230-B6A6-BA68D10860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159731-F899-29A4-7421-CEBDE70C6E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D1BBF0-C7C1-EA2C-122C-953CD40D08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CDD0D-265B-44F2-A6C3-314C0E4C7B29}" type="datetimeFigureOut">
              <a:rPr lang="en-US" smtClean="0"/>
              <a:t>10/9/2023</a:t>
            </a:fld>
            <a:endParaRPr lang="en-US"/>
          </a:p>
        </p:txBody>
      </p:sp>
      <p:sp>
        <p:nvSpPr>
          <p:cNvPr id="5" name="Footer Placeholder 4">
            <a:extLst>
              <a:ext uri="{FF2B5EF4-FFF2-40B4-BE49-F238E27FC236}">
                <a16:creationId xmlns:a16="http://schemas.microsoft.com/office/drawing/2014/main" id="{BA382F8E-5B0C-3BB1-235C-5183000625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D29A7A-C0ED-E54D-2BAD-31E0AB8E21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9F25C-AB0C-43DF-B437-72094A72B7DC}" type="slidenum">
              <a:rPr lang="en-US" smtClean="0"/>
              <a:t>‹#›</a:t>
            </a:fld>
            <a:endParaRPr lang="en-US"/>
          </a:p>
        </p:txBody>
      </p:sp>
    </p:spTree>
    <p:extLst>
      <p:ext uri="{BB962C8B-B14F-4D97-AF65-F5344CB8AC3E}">
        <p14:creationId xmlns:p14="http://schemas.microsoft.com/office/powerpoint/2010/main" val="1415201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89593E-3007-89B8-FA4E-A29964FC50D9}"/>
              </a:ext>
            </a:extLst>
          </p:cNvPr>
          <p:cNvSpPr/>
          <p:nvPr/>
        </p:nvSpPr>
        <p:spPr>
          <a:xfrm>
            <a:off x="2165952" y="446203"/>
            <a:ext cx="7860101" cy="2585323"/>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Age of Exploration</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Part 4-</a:t>
            </a:r>
          </a:p>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Spanish Empire Begins</a:t>
            </a:r>
          </a:p>
        </p:txBody>
      </p:sp>
    </p:spTree>
    <p:extLst>
      <p:ext uri="{BB962C8B-B14F-4D97-AF65-F5344CB8AC3E}">
        <p14:creationId xmlns:p14="http://schemas.microsoft.com/office/powerpoint/2010/main" val="109027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7EF9EDA-52D5-3408-505F-6E7931A42C1A}"/>
              </a:ext>
            </a:extLst>
          </p:cNvPr>
          <p:cNvSpPr txBox="1"/>
          <p:nvPr/>
        </p:nvSpPr>
        <p:spPr>
          <a:xfrm>
            <a:off x="156276" y="219079"/>
            <a:ext cx="4851062" cy="3082061"/>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4000" dirty="0">
                <a:latin typeface="Bookman Old Style" panose="02050604050505020204" pitchFamily="18" charset="0"/>
              </a:rPr>
              <a:t>Many Natives were forced into slavery to work to provide goods transferred in the Columbian Exchange. The labor system that developed became known as Encomienda.  </a:t>
            </a:r>
          </a:p>
        </p:txBody>
      </p:sp>
      <p:pic>
        <p:nvPicPr>
          <p:cNvPr id="3" name="Picture 2">
            <a:extLst>
              <a:ext uri="{FF2B5EF4-FFF2-40B4-BE49-F238E27FC236}">
                <a16:creationId xmlns:a16="http://schemas.microsoft.com/office/drawing/2014/main" id="{61433C79-40E4-1A85-5A3B-AC0308BBEC89}"/>
              </a:ext>
            </a:extLst>
          </p:cNvPr>
          <p:cNvPicPr>
            <a:picLocks noChangeAspect="1"/>
          </p:cNvPicPr>
          <p:nvPr/>
        </p:nvPicPr>
        <p:blipFill rotWithShape="1">
          <a:blip r:embed="rId2"/>
          <a:srcRect t="4506"/>
          <a:stretch/>
        </p:blipFill>
        <p:spPr>
          <a:xfrm>
            <a:off x="5010386" y="10"/>
            <a:ext cx="7181613" cy="6857990"/>
          </a:xfrm>
          <a:prstGeom prst="rect">
            <a:avLst/>
          </a:prstGeom>
          <a:effectLst/>
        </p:spPr>
      </p:pic>
    </p:spTree>
    <p:extLst>
      <p:ext uri="{BB962C8B-B14F-4D97-AF65-F5344CB8AC3E}">
        <p14:creationId xmlns:p14="http://schemas.microsoft.com/office/powerpoint/2010/main" val="1906022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36367C-0C25-ECCA-E4DA-4E2C838A764C}"/>
              </a:ext>
            </a:extLst>
          </p:cNvPr>
          <p:cNvPicPr>
            <a:picLocks noChangeAspect="1"/>
          </p:cNvPicPr>
          <p:nvPr/>
        </p:nvPicPr>
        <p:blipFill>
          <a:blip r:embed="rId2"/>
          <a:stretch>
            <a:fillRect/>
          </a:stretch>
        </p:blipFill>
        <p:spPr>
          <a:xfrm>
            <a:off x="2952206" y="-593"/>
            <a:ext cx="6287044" cy="6858593"/>
          </a:xfrm>
          <a:prstGeom prst="rect">
            <a:avLst/>
          </a:prstGeom>
        </p:spPr>
      </p:pic>
    </p:spTree>
    <p:extLst>
      <p:ext uri="{BB962C8B-B14F-4D97-AF65-F5344CB8AC3E}">
        <p14:creationId xmlns:p14="http://schemas.microsoft.com/office/powerpoint/2010/main" val="1519295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EF9EDA-52D5-3408-505F-6E7931A42C1A}"/>
              </a:ext>
            </a:extLst>
          </p:cNvPr>
          <p:cNvSpPr txBox="1"/>
          <p:nvPr/>
        </p:nvSpPr>
        <p:spPr>
          <a:xfrm>
            <a:off x="235131" y="444137"/>
            <a:ext cx="11756572" cy="3785652"/>
          </a:xfrm>
          <a:prstGeom prst="rect">
            <a:avLst/>
          </a:prstGeom>
          <a:noFill/>
        </p:spPr>
        <p:txBody>
          <a:bodyPr wrap="square" rtlCol="0">
            <a:spAutoFit/>
          </a:bodyPr>
          <a:lstStyle/>
          <a:p>
            <a:pPr algn="ctr"/>
            <a:r>
              <a:rPr lang="en-US" sz="4000" dirty="0">
                <a:latin typeface="Bookman Old Style" panose="02050604050505020204" pitchFamily="18" charset="0"/>
              </a:rPr>
              <a:t>Some Spanish settlers knew that how the Natives were being treated was wrong and tried to do something about it.  One was a priest named Bartolome de Las Casas.  He became known as the “Protector of the Indians” for his efforts. </a:t>
            </a:r>
          </a:p>
        </p:txBody>
      </p:sp>
    </p:spTree>
    <p:extLst>
      <p:ext uri="{BB962C8B-B14F-4D97-AF65-F5344CB8AC3E}">
        <p14:creationId xmlns:p14="http://schemas.microsoft.com/office/powerpoint/2010/main" val="2548772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7FB2A8-1271-25E4-7DEF-A16B1D9E6EF9}"/>
              </a:ext>
            </a:extLst>
          </p:cNvPr>
          <p:cNvPicPr>
            <a:picLocks noChangeAspect="1"/>
          </p:cNvPicPr>
          <p:nvPr/>
        </p:nvPicPr>
        <p:blipFill rotWithShape="1">
          <a:blip r:embed="rId2"/>
          <a:srcRect t="21399" r="-1" b="11274"/>
          <a:stretch/>
        </p:blipFill>
        <p:spPr>
          <a:xfrm>
            <a:off x="4654296" y="10"/>
            <a:ext cx="7537707" cy="6857990"/>
          </a:xfrm>
          <a:prstGeom prst="rect">
            <a:avLst/>
          </a:prstGeom>
        </p:spPr>
      </p:pic>
      <p:sp>
        <p:nvSpPr>
          <p:cNvPr id="15" name="Rectangle 14">
            <a:extLst>
              <a:ext uri="{FF2B5EF4-FFF2-40B4-BE49-F238E27FC236}">
                <a16:creationId xmlns:a16="http://schemas.microsoft.com/office/drawing/2014/main" id="{E9DCA5EA-C9F1-43F7-8CD9-E7D77919EB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099" y="806357"/>
            <a:ext cx="6734553"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0410200-0FED-A30E-94ED-A8AE310E9438}"/>
              </a:ext>
            </a:extLst>
          </p:cNvPr>
          <p:cNvPicPr>
            <a:picLocks noChangeAspect="1"/>
          </p:cNvPicPr>
          <p:nvPr/>
        </p:nvPicPr>
        <p:blipFill rotWithShape="1">
          <a:blip r:embed="rId3"/>
          <a:srcRect l="10497" r="11130"/>
          <a:stretch/>
        </p:blipFill>
        <p:spPr>
          <a:xfrm>
            <a:off x="800100" y="1015012"/>
            <a:ext cx="6734552" cy="4511305"/>
          </a:xfrm>
          <a:prstGeom prst="rect">
            <a:avLst/>
          </a:prstGeom>
        </p:spPr>
      </p:pic>
    </p:spTree>
    <p:extLst>
      <p:ext uri="{BB962C8B-B14F-4D97-AF65-F5344CB8AC3E}">
        <p14:creationId xmlns:p14="http://schemas.microsoft.com/office/powerpoint/2010/main" val="2915088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EF9EDA-52D5-3408-505F-6E7931A42C1A}"/>
              </a:ext>
            </a:extLst>
          </p:cNvPr>
          <p:cNvSpPr txBox="1"/>
          <p:nvPr/>
        </p:nvSpPr>
        <p:spPr>
          <a:xfrm>
            <a:off x="217714" y="326571"/>
            <a:ext cx="11756572" cy="1938992"/>
          </a:xfrm>
          <a:prstGeom prst="rect">
            <a:avLst/>
          </a:prstGeom>
          <a:noFill/>
        </p:spPr>
        <p:txBody>
          <a:bodyPr wrap="square" rtlCol="0">
            <a:spAutoFit/>
          </a:bodyPr>
          <a:lstStyle/>
          <a:p>
            <a:pPr algn="ctr"/>
            <a:r>
              <a:rPr lang="en-US" sz="4000" dirty="0">
                <a:latin typeface="Bookman Old Style" panose="02050604050505020204" pitchFamily="18" charset="0"/>
              </a:rPr>
              <a:t>In time, however, most of the Native population died off from disease and harsh treatment.</a:t>
            </a:r>
          </a:p>
        </p:txBody>
      </p:sp>
      <p:pic>
        <p:nvPicPr>
          <p:cNvPr id="3" name="Picture 2">
            <a:extLst>
              <a:ext uri="{FF2B5EF4-FFF2-40B4-BE49-F238E27FC236}">
                <a16:creationId xmlns:a16="http://schemas.microsoft.com/office/drawing/2014/main" id="{10783D7E-C5FF-742E-D310-B0F37D8B32B8}"/>
              </a:ext>
            </a:extLst>
          </p:cNvPr>
          <p:cNvPicPr>
            <a:picLocks noChangeAspect="1"/>
          </p:cNvPicPr>
          <p:nvPr/>
        </p:nvPicPr>
        <p:blipFill>
          <a:blip r:embed="rId2"/>
          <a:stretch>
            <a:fillRect/>
          </a:stretch>
        </p:blipFill>
        <p:spPr>
          <a:xfrm>
            <a:off x="3407447" y="2465493"/>
            <a:ext cx="5377105" cy="4253888"/>
          </a:xfrm>
          <a:prstGeom prst="rect">
            <a:avLst/>
          </a:prstGeom>
        </p:spPr>
      </p:pic>
    </p:spTree>
    <p:extLst>
      <p:ext uri="{BB962C8B-B14F-4D97-AF65-F5344CB8AC3E}">
        <p14:creationId xmlns:p14="http://schemas.microsoft.com/office/powerpoint/2010/main" val="3597415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22A2E3D-E21D-80EB-F091-BB00E06B8AAD}"/>
              </a:ext>
            </a:extLst>
          </p:cNvPr>
          <p:cNvPicPr>
            <a:picLocks noChangeAspect="1"/>
          </p:cNvPicPr>
          <p:nvPr/>
        </p:nvPicPr>
        <p:blipFill rotWithShape="1">
          <a:blip r:embed="rId2"/>
          <a:srcRect l="8617" r="6784"/>
          <a:stretch/>
        </p:blipFill>
        <p:spPr>
          <a:xfrm>
            <a:off x="4525503" y="0"/>
            <a:ext cx="9598305" cy="6857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7EF9EDA-52D5-3408-505F-6E7931A42C1A}"/>
              </a:ext>
            </a:extLst>
          </p:cNvPr>
          <p:cNvSpPr txBox="1"/>
          <p:nvPr/>
        </p:nvSpPr>
        <p:spPr>
          <a:xfrm>
            <a:off x="0" y="171448"/>
            <a:ext cx="5315919" cy="3742762"/>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4000" dirty="0">
                <a:latin typeface="Bookman Old Style" panose="02050604050505020204" pitchFamily="18" charset="0"/>
              </a:rPr>
              <a:t>This lack of labor caused the Spanish to look elsewhere for workers.  The Spanish sent slaves from Spain and Asia, but there was not enough of them for the demand.  Eventually, slaves from Africa were brought to America.</a:t>
            </a:r>
          </a:p>
        </p:txBody>
      </p:sp>
    </p:spTree>
    <p:extLst>
      <p:ext uri="{BB962C8B-B14F-4D97-AF65-F5344CB8AC3E}">
        <p14:creationId xmlns:p14="http://schemas.microsoft.com/office/powerpoint/2010/main" val="2211401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EF9EDA-52D5-3408-505F-6E7931A42C1A}"/>
              </a:ext>
            </a:extLst>
          </p:cNvPr>
          <p:cNvSpPr txBox="1"/>
          <p:nvPr/>
        </p:nvSpPr>
        <p:spPr>
          <a:xfrm>
            <a:off x="235131" y="444137"/>
            <a:ext cx="11756572" cy="1938992"/>
          </a:xfrm>
          <a:prstGeom prst="rect">
            <a:avLst/>
          </a:prstGeom>
          <a:noFill/>
        </p:spPr>
        <p:txBody>
          <a:bodyPr wrap="square" rtlCol="0">
            <a:spAutoFit/>
          </a:bodyPr>
          <a:lstStyle/>
          <a:p>
            <a:pPr algn="ctr"/>
            <a:r>
              <a:rPr lang="en-US" sz="4000" dirty="0">
                <a:latin typeface="Bookman Old Style" panose="02050604050505020204" pitchFamily="18" charset="0"/>
              </a:rPr>
              <a:t>In time, many Spanish colonies were established in the Americas.  A colony is an area controlled by a distant country.</a:t>
            </a:r>
          </a:p>
        </p:txBody>
      </p:sp>
      <p:pic>
        <p:nvPicPr>
          <p:cNvPr id="3" name="Picture 2">
            <a:extLst>
              <a:ext uri="{FF2B5EF4-FFF2-40B4-BE49-F238E27FC236}">
                <a16:creationId xmlns:a16="http://schemas.microsoft.com/office/drawing/2014/main" id="{B0B7808A-0033-EFB4-EA30-136273508BDB}"/>
              </a:ext>
            </a:extLst>
          </p:cNvPr>
          <p:cNvPicPr>
            <a:picLocks noChangeAspect="1"/>
          </p:cNvPicPr>
          <p:nvPr/>
        </p:nvPicPr>
        <p:blipFill>
          <a:blip r:embed="rId2"/>
          <a:stretch>
            <a:fillRect/>
          </a:stretch>
        </p:blipFill>
        <p:spPr>
          <a:xfrm>
            <a:off x="2071687" y="2383129"/>
            <a:ext cx="8048625" cy="4343400"/>
          </a:xfrm>
          <a:prstGeom prst="rect">
            <a:avLst/>
          </a:prstGeom>
        </p:spPr>
      </p:pic>
    </p:spTree>
    <p:extLst>
      <p:ext uri="{BB962C8B-B14F-4D97-AF65-F5344CB8AC3E}">
        <p14:creationId xmlns:p14="http://schemas.microsoft.com/office/powerpoint/2010/main" val="3945137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5D5517-055E-4AEB-3FD1-0D2106F66966}"/>
              </a:ext>
            </a:extLst>
          </p:cNvPr>
          <p:cNvPicPr>
            <a:picLocks noChangeAspect="1"/>
          </p:cNvPicPr>
          <p:nvPr/>
        </p:nvPicPr>
        <p:blipFill>
          <a:blip r:embed="rId2"/>
          <a:stretch>
            <a:fillRect/>
          </a:stretch>
        </p:blipFill>
        <p:spPr>
          <a:xfrm>
            <a:off x="152566" y="284864"/>
            <a:ext cx="6288272" cy="6288272"/>
          </a:xfrm>
          <a:prstGeom prst="rect">
            <a:avLst/>
          </a:prstGeom>
        </p:spPr>
      </p:pic>
      <p:pic>
        <p:nvPicPr>
          <p:cNvPr id="3" name="Picture 2">
            <a:extLst>
              <a:ext uri="{FF2B5EF4-FFF2-40B4-BE49-F238E27FC236}">
                <a16:creationId xmlns:a16="http://schemas.microsoft.com/office/drawing/2014/main" id="{E5C16339-AB82-D454-A1BD-0502BE1F5704}"/>
              </a:ext>
            </a:extLst>
          </p:cNvPr>
          <p:cNvPicPr>
            <a:picLocks noChangeAspect="1"/>
          </p:cNvPicPr>
          <p:nvPr/>
        </p:nvPicPr>
        <p:blipFill>
          <a:blip r:embed="rId3"/>
          <a:stretch>
            <a:fillRect/>
          </a:stretch>
        </p:blipFill>
        <p:spPr>
          <a:xfrm>
            <a:off x="6262975" y="154982"/>
            <a:ext cx="5929025" cy="3112738"/>
          </a:xfrm>
          <a:prstGeom prst="rect">
            <a:avLst/>
          </a:prstGeom>
        </p:spPr>
      </p:pic>
      <p:pic>
        <p:nvPicPr>
          <p:cNvPr id="4" name="Picture 3">
            <a:extLst>
              <a:ext uri="{FF2B5EF4-FFF2-40B4-BE49-F238E27FC236}">
                <a16:creationId xmlns:a16="http://schemas.microsoft.com/office/drawing/2014/main" id="{82EC8FCF-0526-F840-B053-4F89F110EBAD}"/>
              </a:ext>
            </a:extLst>
          </p:cNvPr>
          <p:cNvPicPr>
            <a:picLocks noChangeAspect="1"/>
          </p:cNvPicPr>
          <p:nvPr/>
        </p:nvPicPr>
        <p:blipFill>
          <a:blip r:embed="rId4"/>
          <a:stretch>
            <a:fillRect/>
          </a:stretch>
        </p:blipFill>
        <p:spPr>
          <a:xfrm>
            <a:off x="7305976" y="2686419"/>
            <a:ext cx="4020886" cy="4016599"/>
          </a:xfrm>
          <a:prstGeom prst="rect">
            <a:avLst/>
          </a:prstGeom>
        </p:spPr>
      </p:pic>
    </p:spTree>
    <p:extLst>
      <p:ext uri="{BB962C8B-B14F-4D97-AF65-F5344CB8AC3E}">
        <p14:creationId xmlns:p14="http://schemas.microsoft.com/office/powerpoint/2010/main" val="3427647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EF9EDA-52D5-3408-505F-6E7931A42C1A}"/>
              </a:ext>
            </a:extLst>
          </p:cNvPr>
          <p:cNvSpPr txBox="1"/>
          <p:nvPr/>
        </p:nvSpPr>
        <p:spPr>
          <a:xfrm>
            <a:off x="435428" y="108488"/>
            <a:ext cx="11756572" cy="3170099"/>
          </a:xfrm>
          <a:prstGeom prst="rect">
            <a:avLst/>
          </a:prstGeom>
          <a:noFill/>
        </p:spPr>
        <p:txBody>
          <a:bodyPr wrap="square" rtlCol="0">
            <a:spAutoFit/>
          </a:bodyPr>
          <a:lstStyle/>
          <a:p>
            <a:pPr algn="ctr"/>
            <a:r>
              <a:rPr lang="en-US" sz="4000" dirty="0">
                <a:latin typeface="Bookman Old Style" panose="02050604050505020204" pitchFamily="18" charset="0"/>
              </a:rPr>
              <a:t>With Spain and Portugal competing for new lands outside of Europe, the Pope established a Line of Demarcation in 1493.  Spain could claim all the land west of the line and Portugal could claim the land east of the line.</a:t>
            </a:r>
          </a:p>
        </p:txBody>
      </p:sp>
      <p:pic>
        <p:nvPicPr>
          <p:cNvPr id="3" name="Picture 2">
            <a:extLst>
              <a:ext uri="{FF2B5EF4-FFF2-40B4-BE49-F238E27FC236}">
                <a16:creationId xmlns:a16="http://schemas.microsoft.com/office/drawing/2014/main" id="{1E906EC7-1532-6105-BEFE-99B7BA7BA778}"/>
              </a:ext>
            </a:extLst>
          </p:cNvPr>
          <p:cNvPicPr>
            <a:picLocks noChangeAspect="1"/>
          </p:cNvPicPr>
          <p:nvPr/>
        </p:nvPicPr>
        <p:blipFill>
          <a:blip r:embed="rId2"/>
          <a:stretch>
            <a:fillRect/>
          </a:stretch>
        </p:blipFill>
        <p:spPr>
          <a:xfrm>
            <a:off x="3048000" y="3320512"/>
            <a:ext cx="6096000" cy="3429000"/>
          </a:xfrm>
          <a:prstGeom prst="rect">
            <a:avLst/>
          </a:prstGeom>
        </p:spPr>
      </p:pic>
    </p:spTree>
    <p:extLst>
      <p:ext uri="{BB962C8B-B14F-4D97-AF65-F5344CB8AC3E}">
        <p14:creationId xmlns:p14="http://schemas.microsoft.com/office/powerpoint/2010/main" val="1557498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EF9EDA-52D5-3408-505F-6E7931A42C1A}"/>
              </a:ext>
            </a:extLst>
          </p:cNvPr>
          <p:cNvSpPr txBox="1"/>
          <p:nvPr/>
        </p:nvSpPr>
        <p:spPr>
          <a:xfrm>
            <a:off x="235130" y="304652"/>
            <a:ext cx="11756572" cy="2554545"/>
          </a:xfrm>
          <a:prstGeom prst="rect">
            <a:avLst/>
          </a:prstGeom>
          <a:noFill/>
        </p:spPr>
        <p:txBody>
          <a:bodyPr wrap="square" rtlCol="0">
            <a:spAutoFit/>
          </a:bodyPr>
          <a:lstStyle/>
          <a:p>
            <a:pPr algn="ctr"/>
            <a:r>
              <a:rPr lang="en-US" sz="4000" dirty="0">
                <a:latin typeface="Bookman Old Style" panose="02050604050505020204" pitchFamily="18" charset="0"/>
              </a:rPr>
              <a:t>Remember though, at this time they thought they were only dividing Asia and Africa.  They did not know Columbus reached two new continents.</a:t>
            </a:r>
          </a:p>
        </p:txBody>
      </p:sp>
      <p:pic>
        <p:nvPicPr>
          <p:cNvPr id="3" name="Picture 2">
            <a:extLst>
              <a:ext uri="{FF2B5EF4-FFF2-40B4-BE49-F238E27FC236}">
                <a16:creationId xmlns:a16="http://schemas.microsoft.com/office/drawing/2014/main" id="{5032A02B-583D-FD3F-CFB0-1D4753D0220E}"/>
              </a:ext>
            </a:extLst>
          </p:cNvPr>
          <p:cNvPicPr>
            <a:picLocks noChangeAspect="1"/>
          </p:cNvPicPr>
          <p:nvPr/>
        </p:nvPicPr>
        <p:blipFill>
          <a:blip r:embed="rId2"/>
          <a:stretch>
            <a:fillRect/>
          </a:stretch>
        </p:blipFill>
        <p:spPr>
          <a:xfrm>
            <a:off x="2573678" y="2864074"/>
            <a:ext cx="7044644" cy="3962612"/>
          </a:xfrm>
          <a:prstGeom prst="rect">
            <a:avLst/>
          </a:prstGeom>
        </p:spPr>
      </p:pic>
    </p:spTree>
    <p:extLst>
      <p:ext uri="{BB962C8B-B14F-4D97-AF65-F5344CB8AC3E}">
        <p14:creationId xmlns:p14="http://schemas.microsoft.com/office/powerpoint/2010/main" val="2344952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EF9EDA-52D5-3408-505F-6E7931A42C1A}"/>
              </a:ext>
            </a:extLst>
          </p:cNvPr>
          <p:cNvSpPr txBox="1"/>
          <p:nvPr/>
        </p:nvSpPr>
        <p:spPr>
          <a:xfrm>
            <a:off x="235131" y="374542"/>
            <a:ext cx="6721186" cy="6247864"/>
          </a:xfrm>
          <a:prstGeom prst="rect">
            <a:avLst/>
          </a:prstGeom>
          <a:noFill/>
        </p:spPr>
        <p:txBody>
          <a:bodyPr wrap="square" rtlCol="0">
            <a:spAutoFit/>
          </a:bodyPr>
          <a:lstStyle/>
          <a:p>
            <a:pPr algn="ctr"/>
            <a:r>
              <a:rPr lang="en-US" sz="4000" dirty="0">
                <a:latin typeface="Bookman Old Style" panose="02050604050505020204" pitchFamily="18" charset="0"/>
              </a:rPr>
              <a:t>In 1501, Amerigo Vespucci realized that this land being explored was not Asia, but a new continent eventually named after him.  America became known as the “New World” and Europe was referred to as the “Old World”.</a:t>
            </a:r>
          </a:p>
        </p:txBody>
      </p:sp>
      <p:pic>
        <p:nvPicPr>
          <p:cNvPr id="3" name="Picture 2">
            <a:extLst>
              <a:ext uri="{FF2B5EF4-FFF2-40B4-BE49-F238E27FC236}">
                <a16:creationId xmlns:a16="http://schemas.microsoft.com/office/drawing/2014/main" id="{53CC6C54-3C2B-8EDC-1E0B-19B978212841}"/>
              </a:ext>
            </a:extLst>
          </p:cNvPr>
          <p:cNvPicPr>
            <a:picLocks noChangeAspect="1"/>
          </p:cNvPicPr>
          <p:nvPr/>
        </p:nvPicPr>
        <p:blipFill>
          <a:blip r:embed="rId2"/>
          <a:stretch>
            <a:fillRect/>
          </a:stretch>
        </p:blipFill>
        <p:spPr>
          <a:xfrm>
            <a:off x="6956317" y="381000"/>
            <a:ext cx="4819650" cy="6096000"/>
          </a:xfrm>
          <a:prstGeom prst="rect">
            <a:avLst/>
          </a:prstGeom>
        </p:spPr>
      </p:pic>
    </p:spTree>
    <p:extLst>
      <p:ext uri="{BB962C8B-B14F-4D97-AF65-F5344CB8AC3E}">
        <p14:creationId xmlns:p14="http://schemas.microsoft.com/office/powerpoint/2010/main" val="3888101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BC90BF-1E5D-B019-4BDD-30AEFD979F04}"/>
              </a:ext>
            </a:extLst>
          </p:cNvPr>
          <p:cNvPicPr>
            <a:picLocks noChangeAspect="1"/>
          </p:cNvPicPr>
          <p:nvPr/>
        </p:nvPicPr>
        <p:blipFill rotWithShape="1">
          <a:blip r:embed="rId2"/>
          <a:srcRect t="30448" b="2046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TextBox 1">
            <a:extLst>
              <a:ext uri="{FF2B5EF4-FFF2-40B4-BE49-F238E27FC236}">
                <a16:creationId xmlns:a16="http://schemas.microsoft.com/office/drawing/2014/main" id="{17EF9EDA-52D5-3408-505F-6E7931A42C1A}"/>
              </a:ext>
            </a:extLst>
          </p:cNvPr>
          <p:cNvSpPr txBox="1"/>
          <p:nvPr/>
        </p:nvSpPr>
        <p:spPr>
          <a:xfrm>
            <a:off x="543519" y="3969826"/>
            <a:ext cx="11104961" cy="2452687"/>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4000" dirty="0">
                <a:latin typeface="Bookman Old Style" panose="02050604050505020204" pitchFamily="18" charset="0"/>
              </a:rPr>
              <a:t>In Spain, they recently went through the Reconquista, or reconquest, in which the king and queen fought to take back control of all of Spain from the Moors.  The Moors were North African Muslims living in Spain.</a:t>
            </a:r>
          </a:p>
        </p:txBody>
      </p:sp>
    </p:spTree>
    <p:extLst>
      <p:ext uri="{BB962C8B-B14F-4D97-AF65-F5344CB8AC3E}">
        <p14:creationId xmlns:p14="http://schemas.microsoft.com/office/powerpoint/2010/main" val="3702929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EF9EDA-52D5-3408-505F-6E7931A42C1A}"/>
              </a:ext>
            </a:extLst>
          </p:cNvPr>
          <p:cNvSpPr txBox="1"/>
          <p:nvPr/>
        </p:nvSpPr>
        <p:spPr>
          <a:xfrm>
            <a:off x="435428" y="196164"/>
            <a:ext cx="11756572" cy="1938992"/>
          </a:xfrm>
          <a:prstGeom prst="rect">
            <a:avLst/>
          </a:prstGeom>
          <a:noFill/>
        </p:spPr>
        <p:txBody>
          <a:bodyPr wrap="square" rtlCol="0">
            <a:spAutoFit/>
          </a:bodyPr>
          <a:lstStyle/>
          <a:p>
            <a:pPr algn="ctr"/>
            <a:r>
              <a:rPr lang="en-US" sz="4000" dirty="0">
                <a:latin typeface="Bookman Old Style" panose="02050604050505020204" pitchFamily="18" charset="0"/>
              </a:rPr>
              <a:t>This idea of uniting Spain under one religion, Catholicism, was also carried over to America by the Spanish.</a:t>
            </a:r>
          </a:p>
        </p:txBody>
      </p:sp>
      <p:pic>
        <p:nvPicPr>
          <p:cNvPr id="3" name="Picture 2">
            <a:extLst>
              <a:ext uri="{FF2B5EF4-FFF2-40B4-BE49-F238E27FC236}">
                <a16:creationId xmlns:a16="http://schemas.microsoft.com/office/drawing/2014/main" id="{03C58656-8633-9FA0-69C6-ECCF0F2AB1C1}"/>
              </a:ext>
            </a:extLst>
          </p:cNvPr>
          <p:cNvPicPr>
            <a:picLocks noChangeAspect="1"/>
          </p:cNvPicPr>
          <p:nvPr/>
        </p:nvPicPr>
        <p:blipFill>
          <a:blip r:embed="rId2"/>
          <a:stretch>
            <a:fillRect/>
          </a:stretch>
        </p:blipFill>
        <p:spPr>
          <a:xfrm>
            <a:off x="3532181" y="2186965"/>
            <a:ext cx="5563066" cy="4474871"/>
          </a:xfrm>
          <a:prstGeom prst="rect">
            <a:avLst/>
          </a:prstGeom>
        </p:spPr>
      </p:pic>
    </p:spTree>
    <p:extLst>
      <p:ext uri="{BB962C8B-B14F-4D97-AF65-F5344CB8AC3E}">
        <p14:creationId xmlns:p14="http://schemas.microsoft.com/office/powerpoint/2010/main" val="3947411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EF9EDA-52D5-3408-505F-6E7931A42C1A}"/>
              </a:ext>
            </a:extLst>
          </p:cNvPr>
          <p:cNvSpPr txBox="1"/>
          <p:nvPr/>
        </p:nvSpPr>
        <p:spPr>
          <a:xfrm>
            <a:off x="217714" y="248317"/>
            <a:ext cx="11756572" cy="1938992"/>
          </a:xfrm>
          <a:prstGeom prst="rect">
            <a:avLst/>
          </a:prstGeom>
          <a:noFill/>
        </p:spPr>
        <p:txBody>
          <a:bodyPr wrap="square" rtlCol="0">
            <a:spAutoFit/>
          </a:bodyPr>
          <a:lstStyle/>
          <a:p>
            <a:pPr algn="ctr"/>
            <a:r>
              <a:rPr lang="en-US" sz="4000" dirty="0">
                <a:latin typeface="Bookman Old Style" panose="02050604050505020204" pitchFamily="18" charset="0"/>
              </a:rPr>
              <a:t>The idea of God, gold, and glory drove the Spanish to conquer new lands in America, eventually creating a Spanish empire.</a:t>
            </a:r>
          </a:p>
        </p:txBody>
      </p:sp>
      <p:pic>
        <p:nvPicPr>
          <p:cNvPr id="3" name="Picture 2">
            <a:extLst>
              <a:ext uri="{FF2B5EF4-FFF2-40B4-BE49-F238E27FC236}">
                <a16:creationId xmlns:a16="http://schemas.microsoft.com/office/drawing/2014/main" id="{507CB47F-B442-B7C2-9FE3-E8429C43943F}"/>
              </a:ext>
            </a:extLst>
          </p:cNvPr>
          <p:cNvPicPr>
            <a:picLocks noChangeAspect="1"/>
          </p:cNvPicPr>
          <p:nvPr/>
        </p:nvPicPr>
        <p:blipFill>
          <a:blip r:embed="rId2"/>
          <a:stretch>
            <a:fillRect/>
          </a:stretch>
        </p:blipFill>
        <p:spPr>
          <a:xfrm>
            <a:off x="2678301" y="2383129"/>
            <a:ext cx="6835398" cy="4226554"/>
          </a:xfrm>
          <a:prstGeom prst="rect">
            <a:avLst/>
          </a:prstGeom>
        </p:spPr>
      </p:pic>
    </p:spTree>
    <p:extLst>
      <p:ext uri="{BB962C8B-B14F-4D97-AF65-F5344CB8AC3E}">
        <p14:creationId xmlns:p14="http://schemas.microsoft.com/office/powerpoint/2010/main" val="4043168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EF9EDA-52D5-3408-505F-6E7931A42C1A}"/>
              </a:ext>
            </a:extLst>
          </p:cNvPr>
          <p:cNvSpPr txBox="1"/>
          <p:nvPr/>
        </p:nvSpPr>
        <p:spPr>
          <a:xfrm>
            <a:off x="217714" y="150413"/>
            <a:ext cx="11756572" cy="3170099"/>
          </a:xfrm>
          <a:prstGeom prst="rect">
            <a:avLst/>
          </a:prstGeom>
          <a:noFill/>
        </p:spPr>
        <p:txBody>
          <a:bodyPr wrap="square" rtlCol="0">
            <a:spAutoFit/>
          </a:bodyPr>
          <a:lstStyle/>
          <a:p>
            <a:pPr algn="ctr"/>
            <a:r>
              <a:rPr lang="en-US" sz="4000" dirty="0">
                <a:latin typeface="Bookman Old Style" panose="02050604050505020204" pitchFamily="18" charset="0"/>
              </a:rPr>
              <a:t>Unfortunately, the desire for riches and power often overshadowed the purpose of peacefully trying to convert Natives to Catholicism.  Both conquistadors and priests journeyed to the “New World”.</a:t>
            </a:r>
          </a:p>
        </p:txBody>
      </p:sp>
      <p:pic>
        <p:nvPicPr>
          <p:cNvPr id="3" name="Picture 2">
            <a:extLst>
              <a:ext uri="{FF2B5EF4-FFF2-40B4-BE49-F238E27FC236}">
                <a16:creationId xmlns:a16="http://schemas.microsoft.com/office/drawing/2014/main" id="{66B2830E-B506-CB85-C83F-958C0F2CF026}"/>
              </a:ext>
            </a:extLst>
          </p:cNvPr>
          <p:cNvPicPr>
            <a:picLocks noChangeAspect="1"/>
          </p:cNvPicPr>
          <p:nvPr/>
        </p:nvPicPr>
        <p:blipFill>
          <a:blip r:embed="rId2"/>
          <a:stretch>
            <a:fillRect/>
          </a:stretch>
        </p:blipFill>
        <p:spPr>
          <a:xfrm>
            <a:off x="3238500" y="3274019"/>
            <a:ext cx="5715000" cy="3524250"/>
          </a:xfrm>
          <a:prstGeom prst="rect">
            <a:avLst/>
          </a:prstGeom>
        </p:spPr>
      </p:pic>
    </p:spTree>
    <p:extLst>
      <p:ext uri="{BB962C8B-B14F-4D97-AF65-F5344CB8AC3E}">
        <p14:creationId xmlns:p14="http://schemas.microsoft.com/office/powerpoint/2010/main" val="246489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EF9EDA-52D5-3408-505F-6E7931A42C1A}"/>
              </a:ext>
            </a:extLst>
          </p:cNvPr>
          <p:cNvSpPr txBox="1"/>
          <p:nvPr/>
        </p:nvSpPr>
        <p:spPr>
          <a:xfrm>
            <a:off x="217714" y="211662"/>
            <a:ext cx="11756572" cy="2554545"/>
          </a:xfrm>
          <a:prstGeom prst="rect">
            <a:avLst/>
          </a:prstGeom>
          <a:noFill/>
        </p:spPr>
        <p:txBody>
          <a:bodyPr wrap="square" rtlCol="0">
            <a:spAutoFit/>
          </a:bodyPr>
          <a:lstStyle/>
          <a:p>
            <a:pPr algn="ctr"/>
            <a:r>
              <a:rPr lang="en-US" sz="4000" dirty="0">
                <a:latin typeface="Bookman Old Style" panose="02050604050505020204" pitchFamily="18" charset="0"/>
              </a:rPr>
              <a:t>Soon many goods were being sent between the “New World” and the “Old World”.  Read pages 64-65 in the textbook to learn about </a:t>
            </a:r>
            <a:r>
              <a:rPr lang="en-US" sz="4000" b="1" i="1" dirty="0">
                <a:latin typeface="Bookman Old Style" panose="02050604050505020204" pitchFamily="18" charset="0"/>
              </a:rPr>
              <a:t>The Columbian Exchange</a:t>
            </a:r>
            <a:r>
              <a:rPr lang="en-US" sz="4000" dirty="0">
                <a:latin typeface="Bookman Old Style" panose="02050604050505020204" pitchFamily="18" charset="0"/>
              </a:rPr>
              <a:t>.</a:t>
            </a:r>
          </a:p>
        </p:txBody>
      </p:sp>
      <p:pic>
        <p:nvPicPr>
          <p:cNvPr id="3" name="Picture 2">
            <a:extLst>
              <a:ext uri="{FF2B5EF4-FFF2-40B4-BE49-F238E27FC236}">
                <a16:creationId xmlns:a16="http://schemas.microsoft.com/office/drawing/2014/main" id="{8B67903C-B586-3602-B40C-3A0E3568D52F}"/>
              </a:ext>
            </a:extLst>
          </p:cNvPr>
          <p:cNvPicPr>
            <a:picLocks noChangeAspect="1"/>
          </p:cNvPicPr>
          <p:nvPr/>
        </p:nvPicPr>
        <p:blipFill>
          <a:blip r:embed="rId2"/>
          <a:stretch>
            <a:fillRect/>
          </a:stretch>
        </p:blipFill>
        <p:spPr>
          <a:xfrm>
            <a:off x="1499905" y="2998682"/>
            <a:ext cx="9192190" cy="3778385"/>
          </a:xfrm>
          <a:prstGeom prst="rect">
            <a:avLst/>
          </a:prstGeom>
        </p:spPr>
      </p:pic>
    </p:spTree>
    <p:extLst>
      <p:ext uri="{BB962C8B-B14F-4D97-AF65-F5344CB8AC3E}">
        <p14:creationId xmlns:p14="http://schemas.microsoft.com/office/powerpoint/2010/main" val="27980262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430</Words>
  <Application>Microsoft Office PowerPoint</Application>
  <PresentationFormat>Widescreen</PresentationFormat>
  <Paragraphs>16</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Bookman Old Style</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Runkle</dc:creator>
  <cp:lastModifiedBy>Michael Runkle</cp:lastModifiedBy>
  <cp:revision>7</cp:revision>
  <dcterms:created xsi:type="dcterms:W3CDTF">2023-10-09T13:36:45Z</dcterms:created>
  <dcterms:modified xsi:type="dcterms:W3CDTF">2023-10-09T16:30:31Z</dcterms:modified>
</cp:coreProperties>
</file>